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344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0" autoAdjust="0"/>
    <p:restoredTop sz="92467" autoAdjust="0"/>
  </p:normalViewPr>
  <p:slideViewPr>
    <p:cSldViewPr snapToGrid="0">
      <p:cViewPr varScale="1">
        <p:scale>
          <a:sx n="84" d="100"/>
          <a:sy n="84" d="100"/>
        </p:scale>
        <p:origin x="7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60/233/745" TargetMode="External"/><Relationship Id="rId2" Type="http://schemas.openxmlformats.org/officeDocument/2006/relationships/hyperlink" Target="https://wordwall.net/play/260/230/14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2c4a0b23-2d53-4665-a73e-c14f27404bf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5: </a:t>
            </a:r>
            <a:r>
              <a:rPr lang="hr-HR" sz="6600" b="1" dirty="0" err="1">
                <a:solidFill>
                  <a:srgbClr val="FF0000"/>
                </a:solidFill>
              </a:rPr>
              <a:t>Where</a:t>
            </a:r>
            <a:r>
              <a:rPr lang="hr-HR" sz="6600" b="1" dirty="0">
                <a:solidFill>
                  <a:srgbClr val="FF0000"/>
                </a:solidFill>
              </a:rPr>
              <a:t> I live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9163" y="3004763"/>
            <a:ext cx="7936650" cy="1655762"/>
          </a:xfrm>
        </p:spPr>
        <p:txBody>
          <a:bodyPr>
            <a:normAutofit/>
          </a:bodyPr>
          <a:lstStyle/>
          <a:p>
            <a:r>
              <a:rPr lang="hr-HR" sz="6600"/>
              <a:t>Two famous parks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A1392305-B518-4E6F-B495-C46A222313D9}"/>
              </a:ext>
            </a:extLst>
          </p:cNvPr>
          <p:cNvSpPr txBox="1"/>
          <p:nvPr/>
        </p:nvSpPr>
        <p:spPr>
          <a:xfrm>
            <a:off x="1007870" y="969806"/>
            <a:ext cx="100097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SELF-CHECK</a:t>
            </a:r>
          </a:p>
          <a:p>
            <a:endParaRPr lang="hr-HR" sz="2800" dirty="0"/>
          </a:p>
          <a:p>
            <a:pPr algn="ctr"/>
            <a:r>
              <a:rPr lang="hr-HR" sz="2800" dirty="0"/>
              <a:t>How </a:t>
            </a:r>
            <a:r>
              <a:rPr lang="hr-HR" sz="2800" dirty="0" err="1"/>
              <a:t>much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remember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Central Park </a:t>
            </a:r>
            <a:r>
              <a:rPr lang="hr-HR" sz="2800" dirty="0" err="1"/>
              <a:t>and</a:t>
            </a:r>
            <a:r>
              <a:rPr lang="hr-HR" sz="2800" dirty="0"/>
              <a:t> Hyde Park? 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i="1" dirty="0">
                <a:hlinkClick r:id="rId2"/>
              </a:rPr>
              <a:t>https://wordwall.net/play/260/230/148</a:t>
            </a:r>
            <a:r>
              <a:rPr lang="hr-HR" sz="2800" i="1" dirty="0"/>
              <a:t> </a:t>
            </a:r>
          </a:p>
          <a:p>
            <a:pPr algn="ctr"/>
            <a:r>
              <a:rPr lang="hr-HR" sz="2800" i="1" dirty="0">
                <a:hlinkClick r:id="rId3"/>
              </a:rPr>
              <a:t>https://wordwall.net/play/260/233/745</a:t>
            </a:r>
            <a:r>
              <a:rPr lang="hr-HR" sz="2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99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6365" y="2049597"/>
            <a:ext cx="9748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dirty="0">
                <a:hlinkClick r:id="rId2"/>
              </a:rPr>
              <a:t>https://www.e-sfera.hr/dodatni-digitalni-sadrzaji/2c4a0b23-2d53-4665-a73e-c14f27404bf0/</a:t>
            </a:r>
            <a:r>
              <a:rPr lang="hr-HR" sz="2400" b="1" dirty="0"/>
              <a:t> </a:t>
            </a:r>
          </a:p>
          <a:p>
            <a:pPr algn="ctr"/>
            <a:endParaRPr lang="hr-HR" sz="2400" b="1" dirty="0"/>
          </a:p>
          <a:p>
            <a:pPr algn="ctr" fontAlgn="t"/>
            <a:r>
              <a:rPr lang="hr-HR" sz="2400" b="1" dirty="0" err="1"/>
              <a:t>Welcome</a:t>
            </a:r>
            <a:r>
              <a:rPr lang="hr-HR" sz="2400" b="1" dirty="0"/>
              <a:t> to Maksimir!</a:t>
            </a:r>
            <a:endParaRPr lang="en-US" sz="2400" b="1" dirty="0"/>
          </a:p>
          <a:p>
            <a:pPr algn="ctr"/>
            <a:endParaRPr lang="hr-HR" sz="2400" b="1" dirty="0"/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97" y="438583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9A5255DC-FFE3-4DBD-8F72-E4343FBBED2A}"/>
              </a:ext>
            </a:extLst>
          </p:cNvPr>
          <p:cNvSpPr txBox="1"/>
          <p:nvPr/>
        </p:nvSpPr>
        <p:spPr>
          <a:xfrm>
            <a:off x="1112196" y="1147863"/>
            <a:ext cx="94261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 </a:t>
            </a:r>
            <a:r>
              <a:rPr lang="hr-HR" sz="2800" dirty="0" err="1"/>
              <a:t>going</a:t>
            </a:r>
            <a:r>
              <a:rPr lang="hr-HR" sz="2800" dirty="0"/>
              <a:t> to </a:t>
            </a:r>
            <a:r>
              <a:rPr lang="hr-HR" sz="2800" dirty="0" err="1"/>
              <a:t>parks</a:t>
            </a:r>
            <a:r>
              <a:rPr lang="hr-HR" sz="2800" dirty="0"/>
              <a:t>?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think</a:t>
            </a:r>
            <a:r>
              <a:rPr lang="hr-HR" sz="2800" dirty="0"/>
              <a:t> </a:t>
            </a:r>
            <a:r>
              <a:rPr lang="hr-HR" sz="2800" dirty="0" err="1"/>
              <a:t>they’re</a:t>
            </a:r>
            <a:r>
              <a:rPr lang="hr-HR" sz="2800" dirty="0"/>
              <a:t> </a:t>
            </a:r>
            <a:r>
              <a:rPr lang="hr-HR" sz="2800" dirty="0" err="1"/>
              <a:t>important</a:t>
            </a:r>
            <a:r>
              <a:rPr lang="hr-HR" sz="2800" dirty="0"/>
              <a:t>? </a:t>
            </a:r>
            <a:r>
              <a:rPr lang="hr-HR" sz="2800" dirty="0" err="1"/>
              <a:t>Why</a:t>
            </a:r>
            <a:r>
              <a:rPr lang="hr-HR" sz="2800" dirty="0"/>
              <a:t>?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do </a:t>
            </a:r>
            <a:r>
              <a:rPr lang="hr-HR" sz="2800" dirty="0" err="1"/>
              <a:t>there</a:t>
            </a:r>
            <a:r>
              <a:rPr lang="hr-HR" sz="2800" dirty="0"/>
              <a:t>?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2CF6CAED-EB6E-46B4-836F-9C5D5F77C443}"/>
              </a:ext>
            </a:extLst>
          </p:cNvPr>
          <p:cNvSpPr/>
          <p:nvPr/>
        </p:nvSpPr>
        <p:spPr>
          <a:xfrm>
            <a:off x="2451370" y="953311"/>
            <a:ext cx="7402749" cy="4192621"/>
          </a:xfrm>
          <a:prstGeom prst="rect">
            <a:avLst/>
          </a:prstGeom>
          <a:noFill/>
          <a:ln w="381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124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299F120-E8EF-450A-9AB2-6C3D7C8EE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69387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21B1888-910A-4EDF-B9BC-6D0B01EF1C90}"/>
              </a:ext>
            </a:extLst>
          </p:cNvPr>
          <p:cNvSpPr txBox="1"/>
          <p:nvPr/>
        </p:nvSpPr>
        <p:spPr>
          <a:xfrm>
            <a:off x="5856051" y="593387"/>
            <a:ext cx="5768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Open your book at page 87.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B973C0E-CD7D-4B04-82DA-34FB5DA2E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2350"/>
            <a:ext cx="2201237" cy="363565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1EB48BFE-3CC6-4787-83C7-098CECEB7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91025" cy="327660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4BFD213D-8391-481A-8F08-F187CD69B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511" y="3276600"/>
            <a:ext cx="2386427" cy="354930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555CE55B-0EAD-450B-B3AC-F313A4B2D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013" y="32095"/>
            <a:ext cx="5534025" cy="2971800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EBEE7274-6C1F-4E77-BC97-CFE909933FDE}"/>
              </a:ext>
            </a:extLst>
          </p:cNvPr>
          <p:cNvSpPr txBox="1"/>
          <p:nvPr/>
        </p:nvSpPr>
        <p:spPr>
          <a:xfrm>
            <a:off x="5169387" y="3110948"/>
            <a:ext cx="6727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see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pictures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Where</a:t>
            </a:r>
            <a:r>
              <a:rPr lang="hr-HR" sz="2800" dirty="0"/>
              <a:t> are </a:t>
            </a:r>
            <a:r>
              <a:rPr lang="hr-HR" sz="2800" dirty="0" err="1"/>
              <a:t>these</a:t>
            </a:r>
            <a:r>
              <a:rPr lang="hr-HR" sz="2800" dirty="0"/>
              <a:t> </a:t>
            </a:r>
            <a:r>
              <a:rPr lang="hr-HR" sz="2800" dirty="0" err="1"/>
              <a:t>parks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 </a:t>
            </a:r>
            <a:r>
              <a:rPr lang="hr-HR" sz="2800" dirty="0" err="1"/>
              <a:t>pictures</a:t>
            </a:r>
            <a:r>
              <a:rPr lang="hr-HR" sz="2800" dirty="0"/>
              <a:t>? </a:t>
            </a:r>
            <a:r>
              <a:rPr lang="hr-HR" sz="2800" dirty="0" err="1"/>
              <a:t>Why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endParaRPr lang="hr-HR" sz="2800" i="1" dirty="0"/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EC74AE8B-0CB1-4EC7-860C-88F405A688F8}"/>
              </a:ext>
            </a:extLst>
          </p:cNvPr>
          <p:cNvSpPr/>
          <p:nvPr/>
        </p:nvSpPr>
        <p:spPr>
          <a:xfrm>
            <a:off x="5726525" y="3107375"/>
            <a:ext cx="6027554" cy="3549305"/>
          </a:xfrm>
          <a:prstGeom prst="rect">
            <a:avLst/>
          </a:prstGeom>
          <a:noFill/>
          <a:ln w="381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07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1F1BE68-6F65-47FC-B85A-DDF505150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3427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8D61250-3142-4FA7-9867-3F4F85536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6954"/>
            <a:ext cx="12192000" cy="5004941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F905E4C5-B87A-4871-9B46-40ABBF7D11B7}"/>
              </a:ext>
            </a:extLst>
          </p:cNvPr>
          <p:cNvSpPr txBox="1"/>
          <p:nvPr/>
        </p:nvSpPr>
        <p:spPr>
          <a:xfrm>
            <a:off x="616226" y="4025348"/>
            <a:ext cx="1570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999FF"/>
                </a:solidFill>
              </a:rPr>
              <a:t>a picnic</a:t>
            </a:r>
          </a:p>
          <a:p>
            <a:r>
              <a:rPr lang="hr-HR" sz="2800" b="1">
                <a:solidFill>
                  <a:srgbClr val="9999FF"/>
                </a:solidFill>
              </a:rPr>
              <a:t>a rest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95C7A95-1597-4D99-89CC-4F01CB876631}"/>
              </a:ext>
            </a:extLst>
          </p:cNvPr>
          <p:cNvSpPr txBox="1"/>
          <p:nvPr/>
        </p:nvSpPr>
        <p:spPr>
          <a:xfrm>
            <a:off x="2435088" y="3862292"/>
            <a:ext cx="18486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9999FF"/>
                </a:solidFill>
              </a:rPr>
              <a:t>horse riding</a:t>
            </a:r>
          </a:p>
          <a:p>
            <a:r>
              <a:rPr lang="hr-HR" sz="2400" b="1">
                <a:solidFill>
                  <a:srgbClr val="9999FF"/>
                </a:solidFill>
              </a:rPr>
              <a:t>rowing</a:t>
            </a:r>
          </a:p>
          <a:p>
            <a:r>
              <a:rPr lang="hr-HR" sz="2400" b="1">
                <a:solidFill>
                  <a:srgbClr val="9999FF"/>
                </a:solidFill>
              </a:rPr>
              <a:t>swimming</a:t>
            </a:r>
          </a:p>
          <a:p>
            <a:r>
              <a:rPr lang="hr-HR" sz="2400" b="1">
                <a:solidFill>
                  <a:srgbClr val="9999FF"/>
                </a:solidFill>
              </a:rPr>
              <a:t>for a walk</a:t>
            </a:r>
          </a:p>
          <a:p>
            <a:r>
              <a:rPr lang="hr-HR" sz="2400" b="1">
                <a:solidFill>
                  <a:srgbClr val="9999FF"/>
                </a:solidFill>
              </a:rPr>
              <a:t>cycling</a:t>
            </a:r>
          </a:p>
          <a:p>
            <a:r>
              <a:rPr lang="hr-HR" sz="2400" b="1">
                <a:solidFill>
                  <a:srgbClr val="9999FF"/>
                </a:solidFill>
              </a:rPr>
              <a:t>jogging</a:t>
            </a:r>
          </a:p>
          <a:p>
            <a:r>
              <a:rPr lang="hr-HR" sz="2400" b="1">
                <a:solidFill>
                  <a:srgbClr val="9999FF"/>
                </a:solidFill>
              </a:rPr>
              <a:t>rollerblading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31F9DC86-410F-453B-BDDD-9E807CFED7AC}"/>
              </a:ext>
            </a:extLst>
          </p:cNvPr>
          <p:cNvSpPr txBox="1"/>
          <p:nvPr/>
        </p:nvSpPr>
        <p:spPr>
          <a:xfrm>
            <a:off x="4472475" y="4025348"/>
            <a:ext cx="157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999FF"/>
                </a:solidFill>
              </a:rPr>
              <a:t>kites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9D503CC2-8465-4953-B3B4-75195DE151B5}"/>
              </a:ext>
            </a:extLst>
          </p:cNvPr>
          <p:cNvSpPr txBox="1"/>
          <p:nvPr/>
        </p:nvSpPr>
        <p:spPr>
          <a:xfrm>
            <a:off x="6149144" y="4064134"/>
            <a:ext cx="157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999FF"/>
                </a:solidFill>
              </a:rPr>
              <a:t>frisbee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FCBCE82D-DB67-4880-8EB6-42E1F6497D3D}"/>
              </a:ext>
            </a:extLst>
          </p:cNvPr>
          <p:cNvSpPr txBox="1"/>
          <p:nvPr/>
        </p:nvSpPr>
        <p:spPr>
          <a:xfrm>
            <a:off x="8092657" y="4025348"/>
            <a:ext cx="157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999FF"/>
                </a:solidFill>
              </a:rPr>
              <a:t>a concert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2D4AF90A-1F71-4045-8C7B-7E391EC42C2A}"/>
              </a:ext>
            </a:extLst>
          </p:cNvPr>
          <p:cNvSpPr txBox="1"/>
          <p:nvPr/>
        </p:nvSpPr>
        <p:spPr>
          <a:xfrm>
            <a:off x="10261257" y="4064134"/>
            <a:ext cx="157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999FF"/>
                </a:solidFill>
              </a:rPr>
              <a:t>relax</a:t>
            </a:r>
          </a:p>
        </p:txBody>
      </p:sp>
    </p:spTree>
    <p:extLst>
      <p:ext uri="{BB962C8B-B14F-4D97-AF65-F5344CB8AC3E}">
        <p14:creationId xmlns:p14="http://schemas.microsoft.com/office/powerpoint/2010/main" val="164854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ADB87FD-A539-4916-9610-B10A09F6E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2698475"/>
            <a:ext cx="93059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2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60C5F05B-6D98-4148-B8F9-AED59C865898}"/>
              </a:ext>
            </a:extLst>
          </p:cNvPr>
          <p:cNvSpPr txBox="1"/>
          <p:nvPr/>
        </p:nvSpPr>
        <p:spPr>
          <a:xfrm>
            <a:off x="574777" y="389106"/>
            <a:ext cx="10992256" cy="954107"/>
          </a:xfrm>
          <a:prstGeom prst="rect">
            <a:avLst/>
          </a:prstGeom>
          <a:noFill/>
          <a:ln w="38100">
            <a:solidFill>
              <a:srgbClr val="9999FF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 err="1"/>
              <a:t>Work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two</a:t>
            </a:r>
            <a:r>
              <a:rPr lang="hr-HR" sz="2800" dirty="0"/>
              <a:t> </a:t>
            </a:r>
            <a:r>
              <a:rPr lang="hr-HR" sz="2800" dirty="0" err="1"/>
              <a:t>groups</a:t>
            </a:r>
            <a:r>
              <a:rPr lang="hr-HR" sz="2800" dirty="0"/>
              <a:t>. One </a:t>
            </a:r>
            <a:r>
              <a:rPr lang="hr-HR" sz="2800" dirty="0" err="1"/>
              <a:t>group</a:t>
            </a:r>
            <a:r>
              <a:rPr lang="hr-HR" sz="2800" dirty="0"/>
              <a:t> </a:t>
            </a:r>
            <a:r>
              <a:rPr lang="hr-HR" sz="2800" dirty="0" err="1"/>
              <a:t>reads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text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Central Park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other</a:t>
            </a:r>
            <a:r>
              <a:rPr lang="hr-HR" sz="2800" dirty="0"/>
              <a:t> </a:t>
            </a:r>
            <a:r>
              <a:rPr lang="hr-HR" sz="2800" dirty="0" err="1"/>
              <a:t>reads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Hyde Park (</a:t>
            </a:r>
            <a:r>
              <a:rPr lang="hr-HR" sz="2800" dirty="0" err="1"/>
              <a:t>book</a:t>
            </a:r>
            <a:r>
              <a:rPr lang="hr-HR" sz="2800" dirty="0"/>
              <a:t>, </a:t>
            </a:r>
            <a:r>
              <a:rPr lang="hr-HR" sz="2800" dirty="0" err="1"/>
              <a:t>page</a:t>
            </a:r>
            <a:r>
              <a:rPr lang="hr-HR" sz="2800" dirty="0"/>
              <a:t> 87).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0E32F36-42F8-4BD6-86C1-494CD13EB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695625"/>
            <a:ext cx="11830050" cy="3914775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BB12D6DE-AD1E-4480-9C77-37A1FFC73731}"/>
              </a:ext>
            </a:extLst>
          </p:cNvPr>
          <p:cNvSpPr txBox="1"/>
          <p:nvPr/>
        </p:nvSpPr>
        <p:spPr>
          <a:xfrm>
            <a:off x="574777" y="1432851"/>
            <a:ext cx="10187609" cy="523220"/>
          </a:xfrm>
          <a:prstGeom prst="rect">
            <a:avLst/>
          </a:prstGeom>
          <a:noFill/>
          <a:ln w="38100">
            <a:solidFill>
              <a:srgbClr val="9999FF"/>
            </a:solidFill>
          </a:ln>
        </p:spPr>
        <p:txBody>
          <a:bodyPr wrap="square">
            <a:spAutoFit/>
          </a:bodyPr>
          <a:lstStyle/>
          <a:p>
            <a:r>
              <a:rPr lang="hr-HR" sz="2800" dirty="0" err="1"/>
              <a:t>Fill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table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information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Central Park </a:t>
            </a:r>
            <a:r>
              <a:rPr lang="hr-HR" sz="2800" dirty="0" err="1"/>
              <a:t>or</a:t>
            </a:r>
            <a:r>
              <a:rPr lang="hr-HR" sz="2800" dirty="0"/>
              <a:t> Hyde Park.</a:t>
            </a:r>
          </a:p>
        </p:txBody>
      </p:sp>
    </p:spTree>
    <p:extLst>
      <p:ext uri="{BB962C8B-B14F-4D97-AF65-F5344CB8AC3E}">
        <p14:creationId xmlns:p14="http://schemas.microsoft.com/office/powerpoint/2010/main" val="216119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915389D1-BBA5-40E9-9E71-6488DA95B47A}"/>
              </a:ext>
            </a:extLst>
          </p:cNvPr>
          <p:cNvSpPr txBox="1"/>
          <p:nvPr/>
        </p:nvSpPr>
        <p:spPr>
          <a:xfrm>
            <a:off x="778213" y="1342417"/>
            <a:ext cx="10466961" cy="1815882"/>
          </a:xfrm>
          <a:prstGeom prst="rect">
            <a:avLst/>
          </a:prstGeom>
          <a:noFill/>
          <a:ln w="38100">
            <a:solidFill>
              <a:srgbClr val="9999FF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teacher</a:t>
            </a:r>
            <a:r>
              <a:rPr lang="hr-HR" sz="2800" dirty="0"/>
              <a:t> </a:t>
            </a:r>
            <a:r>
              <a:rPr lang="hr-HR" sz="2800" dirty="0" err="1"/>
              <a:t>will</a:t>
            </a:r>
            <a:r>
              <a:rPr lang="hr-HR" sz="2800" dirty="0"/>
              <a:t> </a:t>
            </a:r>
            <a:r>
              <a:rPr lang="hr-HR" sz="2800" dirty="0" err="1"/>
              <a:t>assign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a </a:t>
            </a:r>
            <a:r>
              <a:rPr lang="hr-HR" sz="2800" dirty="0" err="1"/>
              <a:t>pair</a:t>
            </a:r>
            <a:r>
              <a:rPr lang="hr-HR" sz="2800" dirty="0"/>
              <a:t>. </a:t>
            </a:r>
            <a:r>
              <a:rPr lang="hr-HR" sz="2800" dirty="0" err="1"/>
              <a:t>Share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information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”</a:t>
            </a:r>
            <a:r>
              <a:rPr lang="hr-HR" sz="2800" dirty="0" err="1"/>
              <a:t>your</a:t>
            </a:r>
            <a:r>
              <a:rPr lang="hr-HR" sz="2800" dirty="0"/>
              <a:t>” park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partner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after</a:t>
            </a:r>
            <a:r>
              <a:rPr lang="hr-HR" sz="2800" dirty="0"/>
              <a:t> </a:t>
            </a:r>
            <a:r>
              <a:rPr lang="hr-HR" sz="2800" dirty="0" err="1"/>
              <a:t>that</a:t>
            </a:r>
            <a:r>
              <a:rPr lang="hr-HR" sz="2800" dirty="0"/>
              <a:t> </a:t>
            </a:r>
            <a:r>
              <a:rPr lang="hr-HR" sz="2800" dirty="0" err="1"/>
              <a:t>listen</a:t>
            </a:r>
            <a:r>
              <a:rPr lang="hr-HR" sz="2800" dirty="0"/>
              <a:t> to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information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other</a:t>
            </a:r>
            <a:r>
              <a:rPr lang="hr-HR" sz="2800" dirty="0"/>
              <a:t> park </a:t>
            </a:r>
            <a:r>
              <a:rPr lang="hr-HR" sz="2800" dirty="0" err="1"/>
              <a:t>which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partner </a:t>
            </a:r>
            <a:r>
              <a:rPr lang="hr-HR" sz="2800" dirty="0" err="1"/>
              <a:t>will</a:t>
            </a:r>
            <a:r>
              <a:rPr lang="hr-HR" sz="2800" dirty="0"/>
              <a:t> </a:t>
            </a:r>
            <a:r>
              <a:rPr lang="hr-HR" sz="2800" dirty="0" err="1"/>
              <a:t>give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write</a:t>
            </a:r>
            <a:r>
              <a:rPr lang="hr-HR" sz="2800" dirty="0"/>
              <a:t> </a:t>
            </a:r>
            <a:r>
              <a:rPr lang="hr-HR" sz="2800" dirty="0" err="1"/>
              <a:t>them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chart</a:t>
            </a:r>
            <a:r>
              <a:rPr lang="hr-H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080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04986BCD-FB14-4D2B-A597-C6F974A45CAD}"/>
              </a:ext>
            </a:extLst>
          </p:cNvPr>
          <p:cNvSpPr txBox="1"/>
          <p:nvPr/>
        </p:nvSpPr>
        <p:spPr>
          <a:xfrm>
            <a:off x="428017" y="330740"/>
            <a:ext cx="71109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999FF"/>
                </a:solidFill>
              </a:rPr>
              <a:t>PROJECT TIME</a:t>
            </a:r>
          </a:p>
          <a:p>
            <a:endParaRPr lang="hr-HR" sz="2800" b="1">
              <a:solidFill>
                <a:srgbClr val="9999FF"/>
              </a:solidFill>
            </a:endParaRPr>
          </a:p>
          <a:p>
            <a:endParaRPr lang="hr-HR" sz="2800" b="1">
              <a:solidFill>
                <a:srgbClr val="9999FF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794DBC7-0468-421C-9A37-F8A9E9166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97" y="886489"/>
            <a:ext cx="11228962" cy="3561686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FE75B873-8B1A-4C94-BDDB-F20242A066E1}"/>
              </a:ext>
            </a:extLst>
          </p:cNvPr>
          <p:cNvSpPr txBox="1"/>
          <p:nvPr/>
        </p:nvSpPr>
        <p:spPr>
          <a:xfrm>
            <a:off x="223735" y="4666647"/>
            <a:ext cx="11741285" cy="892552"/>
          </a:xfrm>
          <a:prstGeom prst="rect">
            <a:avLst/>
          </a:prstGeom>
          <a:noFill/>
          <a:ln w="38100">
            <a:solidFill>
              <a:srgbClr val="9999FF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 err="1"/>
              <a:t>Choose</a:t>
            </a:r>
            <a:r>
              <a:rPr lang="hr-HR" sz="2600" dirty="0"/>
              <a:t> a park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town</a:t>
            </a:r>
            <a:r>
              <a:rPr lang="hr-HR" sz="2600" dirty="0"/>
              <a:t> </a:t>
            </a:r>
            <a:r>
              <a:rPr lang="hr-HR" sz="2600" dirty="0" err="1"/>
              <a:t>or</a:t>
            </a:r>
            <a:r>
              <a:rPr lang="hr-HR" sz="2600" dirty="0"/>
              <a:t> </a:t>
            </a:r>
            <a:r>
              <a:rPr lang="hr-HR" sz="2600" dirty="0" err="1"/>
              <a:t>any</a:t>
            </a:r>
            <a:r>
              <a:rPr lang="hr-HR" sz="2600" dirty="0"/>
              <a:t> </a:t>
            </a:r>
            <a:r>
              <a:rPr lang="hr-HR" sz="2600" dirty="0" err="1"/>
              <a:t>famous</a:t>
            </a:r>
            <a:r>
              <a:rPr lang="hr-HR" sz="2600" dirty="0"/>
              <a:t> park </a:t>
            </a:r>
            <a:r>
              <a:rPr lang="hr-HR" sz="2600" dirty="0" err="1"/>
              <a:t>in</a:t>
            </a:r>
            <a:r>
              <a:rPr lang="hr-HR" sz="2600" dirty="0"/>
              <a:t> Croatia. </a:t>
            </a:r>
          </a:p>
          <a:p>
            <a:r>
              <a:rPr lang="hr-HR" sz="2600" dirty="0" err="1"/>
              <a:t>Go</a:t>
            </a:r>
            <a:r>
              <a:rPr lang="hr-HR" sz="2600" dirty="0"/>
              <a:t> online, </a:t>
            </a:r>
            <a:r>
              <a:rPr lang="hr-HR" sz="2600" dirty="0" err="1"/>
              <a:t>find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information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prepare</a:t>
            </a:r>
            <a:r>
              <a:rPr lang="hr-HR" sz="2600" dirty="0"/>
              <a:t> a short </a:t>
            </a:r>
            <a:r>
              <a:rPr lang="hr-HR" sz="2600" dirty="0" err="1"/>
              <a:t>presentation</a:t>
            </a:r>
            <a:r>
              <a:rPr lang="hr-HR" sz="2600" dirty="0"/>
              <a:t> </a:t>
            </a:r>
            <a:r>
              <a:rPr lang="hr-HR" sz="2600" dirty="0" err="1"/>
              <a:t>about</a:t>
            </a:r>
            <a:r>
              <a:rPr lang="hr-HR" sz="2600" dirty="0"/>
              <a:t> </a:t>
            </a:r>
            <a:r>
              <a:rPr lang="hr-HR" sz="2600" dirty="0" err="1"/>
              <a:t>it</a:t>
            </a:r>
            <a:r>
              <a:rPr lang="hr-HR" sz="2600" dirty="0"/>
              <a:t>.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A95C7EF-57E5-446E-92A3-1DFC51EB4191}"/>
              </a:ext>
            </a:extLst>
          </p:cNvPr>
          <p:cNvSpPr txBox="1"/>
          <p:nvPr/>
        </p:nvSpPr>
        <p:spPr>
          <a:xfrm>
            <a:off x="2621604" y="3476922"/>
            <a:ext cx="272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/>
              <a:t>Kako se zove?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8C73488-A2F9-4E88-BA42-2476D0F24548}"/>
              </a:ext>
            </a:extLst>
          </p:cNvPr>
          <p:cNvSpPr txBox="1"/>
          <p:nvPr/>
        </p:nvSpPr>
        <p:spPr>
          <a:xfrm>
            <a:off x="2336259" y="3864914"/>
            <a:ext cx="272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/>
              <a:t>Kakav je park?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9C8E141-F338-47A7-BAE5-D0E1B2474B07}"/>
              </a:ext>
            </a:extLst>
          </p:cNvPr>
          <p:cNvSpPr txBox="1"/>
          <p:nvPr/>
        </p:nvSpPr>
        <p:spPr>
          <a:xfrm>
            <a:off x="7538936" y="3447025"/>
            <a:ext cx="272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/>
              <a:t>Gdje se nalazi?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60C88DF5-1C9B-4F8C-9DD8-16E2123393D8}"/>
              </a:ext>
            </a:extLst>
          </p:cNvPr>
          <p:cNvSpPr txBox="1"/>
          <p:nvPr/>
        </p:nvSpPr>
        <p:spPr>
          <a:xfrm>
            <a:off x="8758136" y="3799856"/>
            <a:ext cx="309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/>
              <a:t>Što ondje možeš raditi?</a:t>
            </a:r>
          </a:p>
        </p:txBody>
      </p:sp>
    </p:spTree>
    <p:extLst>
      <p:ext uri="{BB962C8B-B14F-4D97-AF65-F5344CB8AC3E}">
        <p14:creationId xmlns:p14="http://schemas.microsoft.com/office/powerpoint/2010/main" val="139178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04986BCD-FB14-4D2B-A597-C6F974A45CAD}"/>
              </a:ext>
            </a:extLst>
          </p:cNvPr>
          <p:cNvSpPr txBox="1"/>
          <p:nvPr/>
        </p:nvSpPr>
        <p:spPr>
          <a:xfrm>
            <a:off x="428017" y="330740"/>
            <a:ext cx="71109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999FF"/>
                </a:solidFill>
              </a:rPr>
              <a:t>PROJECT TIME</a:t>
            </a:r>
          </a:p>
          <a:p>
            <a:endParaRPr lang="hr-HR" sz="2800" b="1">
              <a:solidFill>
                <a:srgbClr val="9999FF"/>
              </a:solidFill>
            </a:endParaRPr>
          </a:p>
          <a:p>
            <a:endParaRPr lang="hr-HR" sz="2800" b="1">
              <a:solidFill>
                <a:srgbClr val="9999FF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794DBC7-0468-421C-9A37-F8A9E9166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93" y="928741"/>
            <a:ext cx="9779539" cy="3101947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FE75B873-8B1A-4C94-BDDB-F20242A066E1}"/>
              </a:ext>
            </a:extLst>
          </p:cNvPr>
          <p:cNvSpPr txBox="1"/>
          <p:nvPr/>
        </p:nvSpPr>
        <p:spPr>
          <a:xfrm>
            <a:off x="306419" y="4296996"/>
            <a:ext cx="11741285" cy="1292662"/>
          </a:xfrm>
          <a:prstGeom prst="rect">
            <a:avLst/>
          </a:prstGeom>
          <a:noFill/>
          <a:ln w="38100">
            <a:solidFill>
              <a:srgbClr val="9999FF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 err="1"/>
              <a:t>Present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park to a </a:t>
            </a:r>
            <a:r>
              <a:rPr lang="hr-HR" sz="2600" dirty="0" err="1"/>
              <a:t>group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6-8 </a:t>
            </a:r>
            <a:r>
              <a:rPr lang="hr-HR" sz="2600" dirty="0" err="1"/>
              <a:t>pupils</a:t>
            </a:r>
            <a:r>
              <a:rPr lang="hr-HR" sz="2600" dirty="0"/>
              <a:t>. </a:t>
            </a:r>
          </a:p>
          <a:p>
            <a:endParaRPr lang="hr-HR" sz="2600" i="1" dirty="0"/>
          </a:p>
          <a:p>
            <a:r>
              <a:rPr lang="hr-HR" sz="2600" dirty="0"/>
              <a:t>In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notebook</a:t>
            </a:r>
            <a:r>
              <a:rPr lang="hr-HR" sz="2600" dirty="0"/>
              <a:t> </a:t>
            </a:r>
            <a:r>
              <a:rPr lang="hr-HR" sz="2600" dirty="0" err="1"/>
              <a:t>write</a:t>
            </a:r>
            <a:r>
              <a:rPr lang="hr-HR" sz="2600" dirty="0"/>
              <a:t> </a:t>
            </a:r>
            <a:r>
              <a:rPr lang="hr-HR" sz="2600" dirty="0" err="1"/>
              <a:t>which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parks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would</a:t>
            </a:r>
            <a:r>
              <a:rPr lang="hr-HR" sz="2600" dirty="0"/>
              <a:t> </a:t>
            </a:r>
            <a:r>
              <a:rPr lang="hr-HR" sz="2600" dirty="0" err="1"/>
              <a:t>like</a:t>
            </a:r>
            <a:r>
              <a:rPr lang="hr-HR" sz="2600" dirty="0"/>
              <a:t> to </a:t>
            </a:r>
            <a:r>
              <a:rPr lang="hr-HR" sz="2600" dirty="0" err="1"/>
              <a:t>visit</a:t>
            </a:r>
            <a:r>
              <a:rPr lang="hr-HR" sz="2600" dirty="0"/>
              <a:t> most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all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why</a:t>
            </a:r>
            <a:r>
              <a:rPr lang="hr-HR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2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9344</TotalTime>
  <Words>285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UNIT 5: Where I live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363</cp:revision>
  <dcterms:created xsi:type="dcterms:W3CDTF">2020-09-19T11:02:00Z</dcterms:created>
  <dcterms:modified xsi:type="dcterms:W3CDTF">2022-09-20T09:03:30Z</dcterms:modified>
</cp:coreProperties>
</file>